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81" r:id="rId2"/>
  </p:sldIdLst>
  <p:sldSz cx="9906000" cy="6858000" type="A4"/>
  <p:notesSz cx="6735763" cy="9866313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8161C1-6657-4263-A958-DEB87113EACA}">
          <p14:sldIdLst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D1"/>
    <a:srgbClr val="4756A0"/>
    <a:srgbClr val="B1C1E4"/>
    <a:srgbClr val="B9B9B9"/>
    <a:srgbClr val="F1F1F1"/>
    <a:srgbClr val="A6A6A6"/>
    <a:srgbClr val="595959"/>
    <a:srgbClr val="FBFBFB"/>
    <a:srgbClr val="FCFCFC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162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ID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B37D7-8989-964D-A8C1-BF06A633812A}" type="datetimeFigureOut">
              <a:rPr lang="ru-ID" smtClean="0"/>
              <a:t>05/22/2024</a:t>
            </a:fld>
            <a:endParaRPr lang="ru-ID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ID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ID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0CD8-132A-1A42-9C3F-9E9662FD4B9F}" type="slidenum">
              <a:rPr lang="ru-ID" smtClean="0"/>
              <a:t>‹#›</a:t>
            </a:fld>
            <a:endParaRPr lang="ru-ID"/>
          </a:p>
        </p:txBody>
      </p:sp>
    </p:spTree>
    <p:extLst>
      <p:ext uri="{BB962C8B-B14F-4D97-AF65-F5344CB8AC3E}">
        <p14:creationId xmlns:p14="http://schemas.microsoft.com/office/powerpoint/2010/main" val="331069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ID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CD8-132A-1A42-9C3F-9E9662FD4B9F}" type="slidenum">
              <a:rPr lang="ru-ID" smtClean="0"/>
              <a:t>1</a:t>
            </a:fld>
            <a:endParaRPr lang="ru-ID"/>
          </a:p>
        </p:txBody>
      </p:sp>
    </p:spTree>
    <p:extLst>
      <p:ext uri="{BB962C8B-B14F-4D97-AF65-F5344CB8AC3E}">
        <p14:creationId xmlns:p14="http://schemas.microsoft.com/office/powerpoint/2010/main" val="89846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8016-56EC-0A43-ADB2-8D6B320CC239}" type="datetime1">
              <a:rPr lang="ru-RU" smtClean="0"/>
              <a:t>22.05.2024</a:t>
            </a:fld>
            <a:endParaRPr lang="ru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ru-ID" smtClean="0"/>
              <a:t>‹#›</a:t>
            </a:fld>
            <a:endParaRPr lang="ru-ID"/>
          </a:p>
        </p:txBody>
      </p:sp>
    </p:spTree>
    <p:extLst>
      <p:ext uri="{BB962C8B-B14F-4D97-AF65-F5344CB8AC3E}">
        <p14:creationId xmlns:p14="http://schemas.microsoft.com/office/powerpoint/2010/main" val="15626449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FB-CE6A-F744-9AEA-E08B5B8BAE3D}" type="datetime1">
              <a:rPr lang="ru-RU" smtClean="0"/>
              <a:t>22.05.2024</a:t>
            </a:fld>
            <a:endParaRPr lang="ru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9720-1430-DF46-8A1E-D768C54B98EF}" type="slidenum">
              <a:rPr lang="ru-ID" smtClean="0"/>
              <a:t>‹#›</a:t>
            </a:fld>
            <a:endParaRPr lang="ru-ID"/>
          </a:p>
        </p:txBody>
      </p:sp>
    </p:spTree>
    <p:extLst>
      <p:ext uri="{BB962C8B-B14F-4D97-AF65-F5344CB8AC3E}">
        <p14:creationId xmlns:p14="http://schemas.microsoft.com/office/powerpoint/2010/main" val="32992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5.svg"/><Relationship Id="rId18" Type="http://schemas.openxmlformats.org/officeDocument/2006/relationships/image" Target="../media/image285.svg"/><Relationship Id="rId26" Type="http://schemas.openxmlformats.org/officeDocument/2006/relationships/image" Target="../media/image266.svg"/><Relationship Id="rId3" Type="http://schemas.openxmlformats.org/officeDocument/2006/relationships/image" Target="../media/image1.png"/><Relationship Id="rId159" Type="http://schemas.openxmlformats.org/officeDocument/2006/relationships/image" Target="../media/image8.png"/><Relationship Id="rId7" Type="http://schemas.openxmlformats.org/officeDocument/2006/relationships/image" Target="../media/image3.png"/><Relationship Id="rId12" Type="http://schemas.openxmlformats.org/officeDocument/2006/relationships/image" Target="../media/image279.svg"/><Relationship Id="rId158" Type="http://schemas.openxmlformats.org/officeDocument/2006/relationships/image" Target="../media/image158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83.sv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4.svg"/><Relationship Id="rId11" Type="http://schemas.openxmlformats.org/officeDocument/2006/relationships/image" Target="../media/image5.png"/><Relationship Id="rId24" Type="http://schemas.openxmlformats.org/officeDocument/2006/relationships/image" Target="../media/image24.svg"/><Relationship Id="rId5" Type="http://schemas.openxmlformats.org/officeDocument/2006/relationships/image" Target="../media/image2.png"/><Relationship Id="rId15" Type="http://schemas.openxmlformats.org/officeDocument/2006/relationships/image" Target="../media/image282.svg"/><Relationship Id="rId10" Type="http://schemas.openxmlformats.org/officeDocument/2006/relationships/image" Target="../media/image277.svg"/><Relationship Id="rId19" Type="http://schemas.openxmlformats.org/officeDocument/2006/relationships/image" Target="../media/image286.svg"/><Relationship Id="rId4" Type="http://schemas.openxmlformats.org/officeDocument/2006/relationships/image" Target="../media/image272.svg"/><Relationship Id="rId9" Type="http://schemas.openxmlformats.org/officeDocument/2006/relationships/image" Target="../media/image4.png"/><Relationship Id="rId27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2D699B-3924-518D-6259-49B5096496FC}"/>
              </a:ext>
            </a:extLst>
          </p:cNvPr>
          <p:cNvSpPr txBox="1"/>
          <p:nvPr/>
        </p:nvSpPr>
        <p:spPr>
          <a:xfrm>
            <a:off x="310732" y="1142161"/>
            <a:ext cx="19420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endParaRPr lang="ru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CD619759-1B46-A085-9BEA-16699177FCA2}"/>
              </a:ext>
            </a:extLst>
          </p:cNvPr>
          <p:cNvSpPr/>
          <p:nvPr/>
        </p:nvSpPr>
        <p:spPr>
          <a:xfrm>
            <a:off x="1156814" y="131861"/>
            <a:ext cx="8337411" cy="673733"/>
          </a:xfrm>
          <a:prstGeom prst="roundRect">
            <a:avLst>
              <a:gd name="adj" fmla="val 50000"/>
            </a:avLst>
          </a:prstGeom>
          <a:solidFill>
            <a:srgbClr val="4756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ОБРАТНОЙ СВЯЗИ МЕЖДУ ИНВЕСТОРАМИ И АДМИНИСТРАЦИЕЙ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УРЮПИНСКОГО МУНИЦИПАЛЬНОГО РАЙОНА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1947E-13F9-C9BD-AE42-EE617AC7D38A}"/>
              </a:ext>
            </a:extLst>
          </p:cNvPr>
          <p:cNvSpPr txBox="1"/>
          <p:nvPr/>
        </p:nvSpPr>
        <p:spPr>
          <a:xfrm>
            <a:off x="627015" y="6637143"/>
            <a:ext cx="886720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ВСЕГДА РАДЫ ВЗАИМОДЕЙСТВИЮ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Скругленный прямоугольник 84">
            <a:extLst>
              <a:ext uri="{FF2B5EF4-FFF2-40B4-BE49-F238E27FC236}">
                <a16:creationId xmlns:a16="http://schemas.microsoft.com/office/drawing/2014/main" id="{77A01B19-E683-72F3-D3D4-F5448CED6AA8}"/>
              </a:ext>
            </a:extLst>
          </p:cNvPr>
          <p:cNvSpPr/>
          <p:nvPr/>
        </p:nvSpPr>
        <p:spPr>
          <a:xfrm>
            <a:off x="5289754" y="1429319"/>
            <a:ext cx="4497842" cy="1530000"/>
          </a:xfrm>
          <a:prstGeom prst="roundRect">
            <a:avLst>
              <a:gd name="adj" fmla="val 15395"/>
            </a:avLst>
          </a:prstGeom>
          <a:noFill/>
          <a:ln>
            <a:solidFill>
              <a:srgbClr val="4756A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0BA712A-5970-64F3-6AB3-A9390803029C}"/>
              </a:ext>
            </a:extLst>
          </p:cNvPr>
          <p:cNvSpPr txBox="1"/>
          <p:nvPr/>
        </p:nvSpPr>
        <p:spPr>
          <a:xfrm>
            <a:off x="5535562" y="1668575"/>
            <a:ext cx="336797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ru-RU" sz="11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</a:t>
            </a:r>
            <a:r>
              <a:rPr lang="en-US" sz="11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УРЮПИНСКОГО МУНИЦИПАЛЬНОГО РАЙОНА</a:t>
            </a:r>
            <a:endParaRPr lang="ru-ID" sz="11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Рисунок 86" descr="Телефонная трубка со сплошной заливкой">
            <a:extLst>
              <a:ext uri="{FF2B5EF4-FFF2-40B4-BE49-F238E27FC236}">
                <a16:creationId xmlns:a16="http://schemas.microsoft.com/office/drawing/2014/main" id="{C6DE0C96-208C-0F2F-280E-020EBEAD1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1045" y="2263735"/>
            <a:ext cx="180000" cy="180000"/>
          </a:xfrm>
          <a:prstGeom prst="rect">
            <a:avLst/>
          </a:prstGeom>
        </p:spPr>
      </p:pic>
      <p:pic>
        <p:nvPicPr>
          <p:cNvPr id="88" name="Рисунок 87" descr="Конверт со сплошной заливкой">
            <a:extLst>
              <a:ext uri="{FF2B5EF4-FFF2-40B4-BE49-F238E27FC236}">
                <a16:creationId xmlns:a16="http://schemas.microsoft.com/office/drawing/2014/main" id="{A5669DE7-103B-5E92-E2C8-863AF13D1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11045" y="2548327"/>
            <a:ext cx="180000" cy="1800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2B320D37-28CA-43E4-D047-5092F341CFB8}"/>
              </a:ext>
            </a:extLst>
          </p:cNvPr>
          <p:cNvSpPr txBox="1"/>
          <p:nvPr/>
        </p:nvSpPr>
        <p:spPr>
          <a:xfrm>
            <a:off x="5849598" y="2292628"/>
            <a:ext cx="181083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Андреев Олег </a:t>
            </a:r>
            <a:r>
              <a:rPr lang="ru-RU" sz="900" b="1" dirty="0" err="1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Аршакович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FA2E06-ACD5-D4CA-CA5A-18E45EE13D6C}"/>
              </a:ext>
            </a:extLst>
          </p:cNvPr>
          <p:cNvSpPr txBox="1"/>
          <p:nvPr/>
        </p:nvSpPr>
        <p:spPr>
          <a:xfrm>
            <a:off x="8156506" y="2284485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 (84442) 4-56-63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348A606-ACF8-6089-0C2B-37D064DE94AB}"/>
              </a:ext>
            </a:extLst>
          </p:cNvPr>
          <p:cNvSpPr txBox="1"/>
          <p:nvPr/>
        </p:nvSpPr>
        <p:spPr>
          <a:xfrm>
            <a:off x="8156506" y="2575065"/>
            <a:ext cx="158537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ra_uryp@volganet.ru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Скругленный прямоугольник 91">
            <a:extLst>
              <a:ext uri="{FF2B5EF4-FFF2-40B4-BE49-F238E27FC236}">
                <a16:creationId xmlns:a16="http://schemas.microsoft.com/office/drawing/2014/main" id="{43CFB82D-B6E0-4602-D294-1E834D997346}"/>
              </a:ext>
            </a:extLst>
          </p:cNvPr>
          <p:cNvSpPr/>
          <p:nvPr/>
        </p:nvSpPr>
        <p:spPr>
          <a:xfrm>
            <a:off x="627016" y="1429319"/>
            <a:ext cx="4497842" cy="1530000"/>
          </a:xfrm>
          <a:prstGeom prst="roundRect">
            <a:avLst>
              <a:gd name="adj" fmla="val 17397"/>
            </a:avLst>
          </a:prstGeom>
          <a:solidFill>
            <a:srgbClr val="4756A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 b="1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4C27CBF-BE07-07F1-AC06-BD6A89B9C6B3}"/>
              </a:ext>
            </a:extLst>
          </p:cNvPr>
          <p:cNvSpPr txBox="1"/>
          <p:nvPr/>
        </p:nvSpPr>
        <p:spPr>
          <a:xfrm>
            <a:off x="872824" y="1668575"/>
            <a:ext cx="367423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Урюпинского муниципального района Волгоградской области</a:t>
            </a:r>
            <a:endParaRPr lang="ru-ID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Скругленный прямоугольник 93">
            <a:extLst>
              <a:ext uri="{FF2B5EF4-FFF2-40B4-BE49-F238E27FC236}">
                <a16:creationId xmlns:a16="http://schemas.microsoft.com/office/drawing/2014/main" id="{D0472071-2FCF-B872-4012-3103771D702C}"/>
              </a:ext>
            </a:extLst>
          </p:cNvPr>
          <p:cNvSpPr/>
          <p:nvPr/>
        </p:nvSpPr>
        <p:spPr>
          <a:xfrm>
            <a:off x="627016" y="4777822"/>
            <a:ext cx="4497842" cy="1530000"/>
          </a:xfrm>
          <a:prstGeom prst="roundRect">
            <a:avLst>
              <a:gd name="adj" fmla="val 17397"/>
            </a:avLst>
          </a:prstGeom>
          <a:solidFill>
            <a:srgbClr val="4756A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/>
          </a:p>
        </p:txBody>
      </p:sp>
      <p:sp>
        <p:nvSpPr>
          <p:cNvPr id="95" name="Скругленный прямоугольник 94">
            <a:extLst>
              <a:ext uri="{FF2B5EF4-FFF2-40B4-BE49-F238E27FC236}">
                <a16:creationId xmlns:a16="http://schemas.microsoft.com/office/drawing/2014/main" id="{AA2070FC-B2AE-831D-D4F9-D130744CB387}"/>
              </a:ext>
            </a:extLst>
          </p:cNvPr>
          <p:cNvSpPr/>
          <p:nvPr/>
        </p:nvSpPr>
        <p:spPr>
          <a:xfrm>
            <a:off x="627016" y="3103571"/>
            <a:ext cx="4497842" cy="1530000"/>
          </a:xfrm>
          <a:prstGeom prst="roundRect">
            <a:avLst>
              <a:gd name="adj" fmla="val 17397"/>
            </a:avLst>
          </a:prstGeom>
          <a:solidFill>
            <a:srgbClr val="4756A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/>
          </a:p>
        </p:txBody>
      </p:sp>
      <p:pic>
        <p:nvPicPr>
          <p:cNvPr id="96" name="Рисунок 95" descr="Маркер со сплошной заливкой">
            <a:extLst>
              <a:ext uri="{FF2B5EF4-FFF2-40B4-BE49-F238E27FC236}">
                <a16:creationId xmlns:a16="http://schemas.microsoft.com/office/drawing/2014/main" id="{AA3C7A9D-0CD2-B002-37C0-492EAB8069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2824" y="2263735"/>
            <a:ext cx="180000" cy="180000"/>
          </a:xfrm>
          <a:prstGeom prst="rect">
            <a:avLst/>
          </a:prstGeom>
        </p:spPr>
      </p:pic>
      <p:pic>
        <p:nvPicPr>
          <p:cNvPr id="97" name="Рисунок 96" descr="Телефонная трубка со сплошной заливкой">
            <a:extLst>
              <a:ext uri="{FF2B5EF4-FFF2-40B4-BE49-F238E27FC236}">
                <a16:creationId xmlns:a16="http://schemas.microsoft.com/office/drawing/2014/main" id="{5FD3091E-30D1-1898-AF91-772644E197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8307" y="2263735"/>
            <a:ext cx="180000" cy="180000"/>
          </a:xfrm>
          <a:prstGeom prst="rect">
            <a:avLst/>
          </a:prstGeom>
        </p:spPr>
      </p:pic>
      <p:pic>
        <p:nvPicPr>
          <p:cNvPr id="98" name="Рисунок 97" descr="Конверт со сплошной заливкой">
            <a:extLst>
              <a:ext uri="{FF2B5EF4-FFF2-40B4-BE49-F238E27FC236}">
                <a16:creationId xmlns:a16="http://schemas.microsoft.com/office/drawing/2014/main" id="{4731CE34-B72C-34A9-AE0D-CFCA7D786F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8307" y="2548327"/>
            <a:ext cx="180000" cy="1800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2F2B9486-26DF-374A-FFFA-6392A5B5FAA8}"/>
              </a:ext>
            </a:extLst>
          </p:cNvPr>
          <p:cNvSpPr txBox="1"/>
          <p:nvPr/>
        </p:nvSpPr>
        <p:spPr>
          <a:xfrm>
            <a:off x="1156814" y="2284485"/>
            <a:ext cx="181083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403113, Волгоградская область, г. Урюпинск пл. Ленина, д. 3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E102E39-639E-3C66-DA5E-C210980FCAF4}"/>
              </a:ext>
            </a:extLst>
          </p:cNvPr>
          <p:cNvSpPr txBox="1"/>
          <p:nvPr/>
        </p:nvSpPr>
        <p:spPr>
          <a:xfrm>
            <a:off x="3493768" y="2284485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(84442) 4-30-78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3C4A894-8B64-3AFF-9699-BF3CB1DC5528}"/>
              </a:ext>
            </a:extLst>
          </p:cNvPr>
          <p:cNvSpPr txBox="1"/>
          <p:nvPr/>
        </p:nvSpPr>
        <p:spPr>
          <a:xfrm>
            <a:off x="3493768" y="2575065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a_uryp@volganet.ru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CE70322-5299-BAFB-9D25-A77A515063F3}"/>
              </a:ext>
            </a:extLst>
          </p:cNvPr>
          <p:cNvSpPr txBox="1"/>
          <p:nvPr/>
        </p:nvSpPr>
        <p:spPr>
          <a:xfrm>
            <a:off x="872258" y="3337359"/>
            <a:ext cx="408074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Туманов Дмитрий Анатольевич</a:t>
            </a:r>
            <a:endParaRPr lang="ru-ID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B2905DD-B764-4690-38FB-2431D9518D7C}"/>
              </a:ext>
            </a:extLst>
          </p:cNvPr>
          <p:cNvSpPr txBox="1"/>
          <p:nvPr/>
        </p:nvSpPr>
        <p:spPr>
          <a:xfrm>
            <a:off x="872258" y="5011610"/>
            <a:ext cx="433220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Колтунов Василий Михайлович</a:t>
            </a:r>
            <a:endParaRPr lang="ru-ID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43498F8-1200-3A46-00DC-87A80C8555DD}"/>
              </a:ext>
            </a:extLst>
          </p:cNvPr>
          <p:cNvSpPr txBox="1"/>
          <p:nvPr/>
        </p:nvSpPr>
        <p:spPr>
          <a:xfrm>
            <a:off x="5534654" y="2580847"/>
            <a:ext cx="20957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главы Урюпинского муниципального района</a:t>
            </a:r>
            <a:endParaRPr lang="ru-ID" sz="900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Рисунок 111" descr="Телефонная трубка со сплошной заливкой">
            <a:extLst>
              <a:ext uri="{FF2B5EF4-FFF2-40B4-BE49-F238E27FC236}">
                <a16:creationId xmlns:a16="http://schemas.microsoft.com/office/drawing/2014/main" id="{5944BED6-27AA-8456-5FE5-59D0D2C718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48307" y="3932519"/>
            <a:ext cx="180000" cy="180000"/>
          </a:xfrm>
          <a:prstGeom prst="rect">
            <a:avLst/>
          </a:prstGeom>
        </p:spPr>
      </p:pic>
      <p:pic>
        <p:nvPicPr>
          <p:cNvPr id="113" name="Рисунок 112" descr="Конверт со сплошной заливкой">
            <a:extLst>
              <a:ext uri="{FF2B5EF4-FFF2-40B4-BE49-F238E27FC236}">
                <a16:creationId xmlns:a16="http://schemas.microsoft.com/office/drawing/2014/main" id="{E947C747-D55E-C59C-CF17-86D66C0DC7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8307" y="4217111"/>
            <a:ext cx="180000" cy="1800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E506FE83-E43F-D5FE-C569-AAFD741095BB}"/>
              </a:ext>
            </a:extLst>
          </p:cNvPr>
          <p:cNvSpPr txBox="1"/>
          <p:nvPr/>
        </p:nvSpPr>
        <p:spPr>
          <a:xfrm>
            <a:off x="1156814" y="3804325"/>
            <a:ext cx="181083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по управлению муниципальным имуществом 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0529039-4229-11E7-959A-27667A61D1C6}"/>
              </a:ext>
            </a:extLst>
          </p:cNvPr>
          <p:cNvSpPr txBox="1"/>
          <p:nvPr/>
        </p:nvSpPr>
        <p:spPr>
          <a:xfrm>
            <a:off x="3493768" y="3953269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(84442) 4-10-07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79D6FDC-FDEE-BD4F-4A25-B7646B86629F}"/>
              </a:ext>
            </a:extLst>
          </p:cNvPr>
          <p:cNvSpPr txBox="1"/>
          <p:nvPr/>
        </p:nvSpPr>
        <p:spPr>
          <a:xfrm>
            <a:off x="3493767" y="4243849"/>
            <a:ext cx="13193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ra_uryp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@volganet.ru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8" name="Рисунок 117" descr="Телефонная трубка со сплошной заливкой">
            <a:extLst>
              <a:ext uri="{FF2B5EF4-FFF2-40B4-BE49-F238E27FC236}">
                <a16:creationId xmlns:a16="http://schemas.microsoft.com/office/drawing/2014/main" id="{8FD9D260-D463-34A4-718B-C085B76BE1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48307" y="5612238"/>
            <a:ext cx="180000" cy="180000"/>
          </a:xfrm>
          <a:prstGeom prst="rect">
            <a:avLst/>
          </a:prstGeom>
        </p:spPr>
      </p:pic>
      <p:pic>
        <p:nvPicPr>
          <p:cNvPr id="119" name="Рисунок 118" descr="Конверт со сплошной заливкой">
            <a:extLst>
              <a:ext uri="{FF2B5EF4-FFF2-40B4-BE49-F238E27FC236}">
                <a16:creationId xmlns:a16="http://schemas.microsoft.com/office/drawing/2014/main" id="{1F5CAFCB-AE4F-4EB2-1316-9620E09C53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148307" y="5896830"/>
            <a:ext cx="180000" cy="180000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9D1CF503-7447-E298-2516-E4BD72457399}"/>
              </a:ext>
            </a:extLst>
          </p:cNvPr>
          <p:cNvSpPr txBox="1"/>
          <p:nvPr/>
        </p:nvSpPr>
        <p:spPr>
          <a:xfrm>
            <a:off x="1172016" y="5469809"/>
            <a:ext cx="181083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архитектуры, градостроительства, экологии и охраны окружающей среды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E94770E-689F-2C9E-757E-15C8471B1841}"/>
              </a:ext>
            </a:extLst>
          </p:cNvPr>
          <p:cNvSpPr txBox="1"/>
          <p:nvPr/>
        </p:nvSpPr>
        <p:spPr>
          <a:xfrm>
            <a:off x="3493768" y="5632988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(84442) 4-14-67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5340265-A72B-D72A-4088-C5E5C7971A51}"/>
              </a:ext>
            </a:extLst>
          </p:cNvPr>
          <p:cNvSpPr txBox="1"/>
          <p:nvPr/>
        </p:nvSpPr>
        <p:spPr>
          <a:xfrm>
            <a:off x="3493768" y="5923568"/>
            <a:ext cx="13193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ra_uryp22@volganet.ru</a:t>
            </a:r>
            <a:endParaRPr lang="ru-ID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77A01B19-E683-72F3-D3D4-F5448CED6AA8}"/>
              </a:ext>
            </a:extLst>
          </p:cNvPr>
          <p:cNvSpPr/>
          <p:nvPr/>
        </p:nvSpPr>
        <p:spPr>
          <a:xfrm>
            <a:off x="5289754" y="3152875"/>
            <a:ext cx="4497842" cy="1530000"/>
          </a:xfrm>
          <a:prstGeom prst="roundRect">
            <a:avLst>
              <a:gd name="adj" fmla="val 15395"/>
            </a:avLst>
          </a:prstGeom>
          <a:noFill/>
          <a:ln>
            <a:solidFill>
              <a:srgbClr val="4756A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 b="1"/>
          </a:p>
        </p:txBody>
      </p:sp>
      <p:pic>
        <p:nvPicPr>
          <p:cNvPr id="39" name="Рисунок 38" descr="Пользователь со сплошной заливкой">
            <a:extLst>
              <a:ext uri="{FF2B5EF4-FFF2-40B4-BE49-F238E27FC236}">
                <a16:creationId xmlns:a16="http://schemas.microsoft.com/office/drawing/2014/main" id="{0DE80613-801E-B9A1-FF2A-FFEC480C434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11915" y="3787044"/>
            <a:ext cx="360000" cy="360000"/>
          </a:xfrm>
          <a:prstGeom prst="rect">
            <a:avLst/>
          </a:prstGeom>
        </p:spPr>
      </p:pic>
      <p:pic>
        <p:nvPicPr>
          <p:cNvPr id="40" name="Рисунок 39" descr="Пользователь со сплошной заливкой">
            <a:extLst>
              <a:ext uri="{FF2B5EF4-FFF2-40B4-BE49-F238E27FC236}">
                <a16:creationId xmlns:a16="http://schemas.microsoft.com/office/drawing/2014/main" id="{0DE80613-801E-B9A1-FF2A-FFEC480C434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47023" y="5522237"/>
            <a:ext cx="360000" cy="360000"/>
          </a:xfrm>
          <a:prstGeom prst="rect">
            <a:avLst/>
          </a:prstGeom>
        </p:spPr>
      </p:pic>
      <p:pic>
        <p:nvPicPr>
          <p:cNvPr id="41" name="Рисунок 40" descr="Голова с шестеренками со сплошной заливкой">
            <a:extLst>
              <a:ext uri="{FF2B5EF4-FFF2-40B4-BE49-F238E27FC236}">
                <a16:creationId xmlns:a16="http://schemas.microsoft.com/office/drawing/2014/main" id="{1EAEEF3E-4AFC-3A49-A9D7-7E2F44B7C90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158"/>
              </a:ext>
            </a:extLst>
          </a:blip>
          <a:stretch>
            <a:fillRect/>
          </a:stretch>
        </p:blipFill>
        <p:spPr>
          <a:xfrm>
            <a:off x="5389676" y="2145987"/>
            <a:ext cx="360000" cy="360000"/>
          </a:xfrm>
          <a:prstGeom prst="rect">
            <a:avLst/>
          </a:prstGeom>
        </p:spPr>
      </p:pic>
      <p:pic>
        <p:nvPicPr>
          <p:cNvPr id="42" name="Рисунок 41" descr="Пользователь со сплошной заливкой">
            <a:extLst>
              <a:ext uri="{FF2B5EF4-FFF2-40B4-BE49-F238E27FC236}">
                <a16:creationId xmlns:a16="http://schemas.microsoft.com/office/drawing/2014/main" id="{0B0791F7-FC1F-786F-ABA5-C29ABBF40E68}"/>
              </a:ext>
            </a:extLst>
          </p:cNvPr>
          <p:cNvPicPr>
            <a:picLocks noChangeAspect="1"/>
          </p:cNvPicPr>
          <p:nvPr/>
        </p:nvPicPr>
        <p:blipFill>
          <a:blip r:embed="rId159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389676" y="3675987"/>
            <a:ext cx="360000" cy="3600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0BA712A-5970-64F3-6AB3-A9390803029C}"/>
              </a:ext>
            </a:extLst>
          </p:cNvPr>
          <p:cNvSpPr txBox="1"/>
          <p:nvPr/>
        </p:nvSpPr>
        <p:spPr>
          <a:xfrm>
            <a:off x="5749676" y="3268103"/>
            <a:ext cx="336797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Росляков Александр Петрович</a:t>
            </a:r>
            <a:endParaRPr lang="ru-ID" sz="11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320D37-28CA-43E4-D047-5092F341CFB8}"/>
              </a:ext>
            </a:extLst>
          </p:cNvPr>
          <p:cNvSpPr txBox="1"/>
          <p:nvPr/>
        </p:nvSpPr>
        <p:spPr>
          <a:xfrm>
            <a:off x="5819551" y="3735075"/>
            <a:ext cx="181083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коммунального хозяйства и охраны труда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Рисунок 44" descr="Телефонная трубка со сплошной заливкой">
            <a:extLst>
              <a:ext uri="{FF2B5EF4-FFF2-40B4-BE49-F238E27FC236}">
                <a16:creationId xmlns:a16="http://schemas.microsoft.com/office/drawing/2014/main" id="{C6DE0C96-208C-0F2F-280E-020EBEAD1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1045" y="3787044"/>
            <a:ext cx="180000" cy="1800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A5FA2E06-ACD5-D4CA-CA5A-18E45EE13D6C}"/>
              </a:ext>
            </a:extLst>
          </p:cNvPr>
          <p:cNvSpPr txBox="1"/>
          <p:nvPr/>
        </p:nvSpPr>
        <p:spPr>
          <a:xfrm>
            <a:off x="8156506" y="3783012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 (84442) 4-12-83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Рисунок 46" descr="Конверт со сплошной заливкой">
            <a:extLst>
              <a:ext uri="{FF2B5EF4-FFF2-40B4-BE49-F238E27FC236}">
                <a16:creationId xmlns:a16="http://schemas.microsoft.com/office/drawing/2014/main" id="{A5669DE7-103B-5E92-E2C8-863AF13D1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11045" y="4086483"/>
            <a:ext cx="180000" cy="1800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C348A606-ACF8-6089-0C2B-37D064DE94AB}"/>
              </a:ext>
            </a:extLst>
          </p:cNvPr>
          <p:cNvSpPr txBox="1"/>
          <p:nvPr/>
        </p:nvSpPr>
        <p:spPr>
          <a:xfrm>
            <a:off x="8171709" y="4107233"/>
            <a:ext cx="158537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err="1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ra_uryp</a:t>
            </a:r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@volganet.ru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77A01B19-E683-72F3-D3D4-F5448CED6AA8}"/>
              </a:ext>
            </a:extLst>
          </p:cNvPr>
          <p:cNvSpPr/>
          <p:nvPr/>
        </p:nvSpPr>
        <p:spPr>
          <a:xfrm>
            <a:off x="5303609" y="4841820"/>
            <a:ext cx="4497842" cy="1466002"/>
          </a:xfrm>
          <a:prstGeom prst="roundRect">
            <a:avLst>
              <a:gd name="adj" fmla="val 15395"/>
            </a:avLst>
          </a:prstGeom>
          <a:noFill/>
          <a:ln>
            <a:solidFill>
              <a:srgbClr val="4756A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ID" b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BA712A-5970-64F3-6AB3-A9390803029C}"/>
              </a:ext>
            </a:extLst>
          </p:cNvPr>
          <p:cNvSpPr txBox="1"/>
          <p:nvPr/>
        </p:nvSpPr>
        <p:spPr>
          <a:xfrm>
            <a:off x="5749676" y="5033886"/>
            <a:ext cx="336797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Рябцев Иван Сергеевич</a:t>
            </a:r>
            <a:endParaRPr lang="ru-ID" sz="11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Рисунок 50" descr="Пользователь со сплошной заливкой">
            <a:extLst>
              <a:ext uri="{FF2B5EF4-FFF2-40B4-BE49-F238E27FC236}">
                <a16:creationId xmlns:a16="http://schemas.microsoft.com/office/drawing/2014/main" id="{0B0791F7-FC1F-786F-ABA5-C29ABBF40E68}"/>
              </a:ext>
            </a:extLst>
          </p:cNvPr>
          <p:cNvPicPr>
            <a:picLocks noChangeAspect="1"/>
          </p:cNvPicPr>
          <p:nvPr/>
        </p:nvPicPr>
        <p:blipFill>
          <a:blip r:embed="rId159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389676" y="5426820"/>
            <a:ext cx="360000" cy="3600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2B320D37-28CA-43E4-D047-5092F341CFB8}"/>
              </a:ext>
            </a:extLst>
          </p:cNvPr>
          <p:cNvSpPr txBox="1"/>
          <p:nvPr/>
        </p:nvSpPr>
        <p:spPr>
          <a:xfrm>
            <a:off x="5849598" y="5542822"/>
            <a:ext cx="181083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экономики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Рисунок 52" descr="Телефонная трубка со сплошной заливкой">
            <a:extLst>
              <a:ext uri="{FF2B5EF4-FFF2-40B4-BE49-F238E27FC236}">
                <a16:creationId xmlns:a16="http://schemas.microsoft.com/office/drawing/2014/main" id="{C6DE0C96-208C-0F2F-280E-020EBEAD1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1045" y="5412602"/>
            <a:ext cx="180000" cy="1800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A5FA2E06-ACD5-D4CA-CA5A-18E45EE13D6C}"/>
              </a:ext>
            </a:extLst>
          </p:cNvPr>
          <p:cNvSpPr txBox="1"/>
          <p:nvPr/>
        </p:nvSpPr>
        <p:spPr>
          <a:xfrm>
            <a:off x="8172221" y="5454872"/>
            <a:ext cx="12092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 (84442) 4-07-42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 descr="Конверт со сплошной заливкой">
            <a:extLst>
              <a:ext uri="{FF2B5EF4-FFF2-40B4-BE49-F238E27FC236}">
                <a16:creationId xmlns:a16="http://schemas.microsoft.com/office/drawing/2014/main" id="{A5669DE7-103B-5E92-E2C8-863AF13D1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11045" y="5743568"/>
            <a:ext cx="180000" cy="1800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348A606-ACF8-6089-0C2B-37D064DE94AB}"/>
              </a:ext>
            </a:extLst>
          </p:cNvPr>
          <p:cNvSpPr txBox="1"/>
          <p:nvPr/>
        </p:nvSpPr>
        <p:spPr>
          <a:xfrm>
            <a:off x="8156506" y="5734762"/>
            <a:ext cx="158537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 err="1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ra_uryp</a:t>
            </a:r>
            <a:r>
              <a:rPr lang="ru-RU" sz="900" b="1" dirty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00" b="1" dirty="0" smtClean="0">
                <a:solidFill>
                  <a:srgbClr val="4756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@volganet.ru</a:t>
            </a:r>
            <a:endParaRPr lang="ru-ID" sz="900" b="1" dirty="0">
              <a:solidFill>
                <a:srgbClr val="4756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092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27781</TotalTime>
  <Words>136</Words>
  <Application>Microsoft Office PowerPoint</Application>
  <PresentationFormat>Лист A4 (210x297 мм)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Гугнина</dc:creator>
  <cp:lastModifiedBy>Рябцев Иван Сергеевич</cp:lastModifiedBy>
  <cp:revision>383</cp:revision>
  <cp:lastPrinted>2024-05-17T06:07:07Z</cp:lastPrinted>
  <dcterms:created xsi:type="dcterms:W3CDTF">2023-11-22T14:19:10Z</dcterms:created>
  <dcterms:modified xsi:type="dcterms:W3CDTF">2024-05-22T10:11:41Z</dcterms:modified>
</cp:coreProperties>
</file>